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8" r:id="rId4"/>
    <p:sldId id="26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/>
              <a:t>Semaine 6</a:t>
            </a:r>
            <a:endParaRPr lang="fr-FR" sz="44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BD46BF-A6F7-4684-AAFE-53E76A135A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835"/>
          <a:stretch/>
        </p:blipFill>
        <p:spPr>
          <a:xfrm>
            <a:off x="-8815" y="64916"/>
            <a:ext cx="686148" cy="79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9723092-90C8-443D-968D-84B22E659E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83346"/>
            <a:ext cx="525061" cy="6196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8C3B19F-04B0-4783-8837-90560C5BD9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8242" y="1178234"/>
            <a:ext cx="4460158" cy="517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53A61D9C-EC41-469F-8DD6-D87D083DFD14}"/>
              </a:ext>
            </a:extLst>
          </p:cNvPr>
          <p:cNvSpPr txBox="1">
            <a:spLocks/>
          </p:cNvSpPr>
          <p:nvPr/>
        </p:nvSpPr>
        <p:spPr>
          <a:xfrm>
            <a:off x="1277766" y="187179"/>
            <a:ext cx="9423400" cy="902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Photo dictée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64404342-ED3F-4BF5-9A00-949D6ED8172B}"/>
              </a:ext>
            </a:extLst>
          </p:cNvPr>
          <p:cNvSpPr txBox="1">
            <a:spLocks/>
          </p:cNvSpPr>
          <p:nvPr/>
        </p:nvSpPr>
        <p:spPr>
          <a:xfrm>
            <a:off x="1428687" y="150641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000" dirty="0"/>
              <a:t> </a:t>
            </a:r>
            <a:r>
              <a:rPr lang="fr-FR" sz="3900" dirty="0"/>
              <a:t>Décris une des photos à ton voisin ; il devra la dessiner selon tes instructions</a:t>
            </a:r>
            <a:r>
              <a:rPr lang="fr-FR" sz="3000" dirty="0"/>
              <a:t>. </a:t>
            </a:r>
          </a:p>
          <a:p>
            <a:endParaRPr lang="fr-FR" sz="2000" dirty="0"/>
          </a:p>
          <a:p>
            <a:endParaRPr lang="fr-FR" sz="2000" dirty="0"/>
          </a:p>
          <a:p>
            <a:pPr marL="0" indent="0">
              <a:buFont typeface="Arial" panose="020B0604020202020204" pitchFamily="34" charset="0"/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2000" i="1" dirty="0">
                <a:solidFill>
                  <a:srgbClr val="00B050"/>
                </a:solidFill>
              </a:rPr>
              <a:t>Oral 1 J’écoute avec attention.</a:t>
            </a:r>
            <a:br>
              <a:rPr lang="fr-FR" sz="2000" dirty="0">
                <a:solidFill>
                  <a:srgbClr val="00B050"/>
                </a:solidFill>
              </a:rPr>
            </a:br>
            <a:r>
              <a:rPr lang="fr-FR" sz="2000" i="1" dirty="0">
                <a:solidFill>
                  <a:srgbClr val="00B050"/>
                </a:solidFill>
              </a:rPr>
              <a:t>Oral 3 Je participe à des échanges.</a:t>
            </a:r>
          </a:p>
        </p:txBody>
      </p:sp>
      <p:pic>
        <p:nvPicPr>
          <p:cNvPr id="11" name="Picture 2" descr="C:\Users\Emilie\Desktop\NATHAN MHF\METHODE\images\communication-1015376_960_720.jpg">
            <a:extLst>
              <a:ext uri="{FF2B5EF4-FFF2-40B4-BE49-F238E27FC236}">
                <a16:creationId xmlns:a16="http://schemas.microsoft.com/office/drawing/2014/main" id="{05902110-94DC-40F8-AD17-1A438E5C94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203" y="2396226"/>
            <a:ext cx="4461774" cy="446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152E8777-1858-81F4-167D-FC4F1176C8C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583346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DA94D027-74A0-4DAA-92D6-E0665A08A13B}"/>
              </a:ext>
            </a:extLst>
          </p:cNvPr>
          <p:cNvSpPr txBox="1">
            <a:spLocks/>
          </p:cNvSpPr>
          <p:nvPr/>
        </p:nvSpPr>
        <p:spPr>
          <a:xfrm>
            <a:off x="2214753" y="5913490"/>
            <a:ext cx="7931224" cy="63275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600" i="1" dirty="0">
                <a:solidFill>
                  <a:srgbClr val="00B050"/>
                </a:solidFill>
              </a:rPr>
              <a:t>Oral 1 J’écoute avec attention. </a:t>
            </a:r>
          </a:p>
          <a:p>
            <a:pPr marL="0" indent="0">
              <a:buNone/>
            </a:pPr>
            <a:r>
              <a:rPr lang="fr-FR" sz="1600" i="1" dirty="0">
                <a:solidFill>
                  <a:srgbClr val="00B050"/>
                </a:solidFill>
              </a:rPr>
              <a:t>V1 J’enrichis mon lexique.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D3785ED6-91B8-4B0C-9C4A-47FC85953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4899" y="178543"/>
            <a:ext cx="8229600" cy="710952"/>
          </a:xfrm>
        </p:spPr>
        <p:txBody>
          <a:bodyPr>
            <a:normAutofit/>
          </a:bodyPr>
          <a:lstStyle/>
          <a:p>
            <a:r>
              <a:rPr lang="fr-FR" sz="4000" b="1" dirty="0">
                <a:solidFill>
                  <a:srgbClr val="9EC979"/>
                </a:solidFill>
              </a:rPr>
              <a:t>Lecture offerte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B3D8E15-44E5-4F8A-BAD4-A72E4984DB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1783" y="1298446"/>
            <a:ext cx="5569547" cy="3915433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9CB46D57-594F-27FA-9613-B3E682C2B6F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583346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62</Words>
  <Application>Microsoft Office PowerPoint</Application>
  <PresentationFormat>Grand écran</PresentationFormat>
  <Paragraphs>23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Présentation PowerPoint</vt:lpstr>
      <vt:lpstr>Lecture offerte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23</cp:revision>
  <dcterms:created xsi:type="dcterms:W3CDTF">2021-07-17T07:25:24Z</dcterms:created>
  <dcterms:modified xsi:type="dcterms:W3CDTF">2022-08-25T13:15:23Z</dcterms:modified>
</cp:coreProperties>
</file>